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335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0" r:id="rId68"/>
    <p:sldId id="401" r:id="rId69"/>
    <p:sldId id="402" r:id="rId70"/>
    <p:sldId id="403" r:id="rId71"/>
    <p:sldId id="404" r:id="rId72"/>
    <p:sldId id="405" r:id="rId73"/>
    <p:sldId id="406" r:id="rId74"/>
    <p:sldId id="407" r:id="rId75"/>
    <p:sldId id="408" r:id="rId76"/>
    <p:sldId id="409" r:id="rId77"/>
    <p:sldId id="410" r:id="rId78"/>
    <p:sldId id="411" r:id="rId79"/>
    <p:sldId id="412" r:id="rId80"/>
    <p:sldId id="413" r:id="rId81"/>
    <p:sldId id="334" r:id="rId82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10" y="-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B13F4-A48F-4C1E-AF1A-91E7ABCDDA9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6038-52FB-412D-AB76-9C30432030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Mystery Cave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Depths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 Fair Lady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Confusion – Roland Browne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Firefall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Hall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Marble Bands of Black and White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Tumbles, Cavers Don’t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Sparkles – Roland Browne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Pendant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 Close to Grow Apart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 Leaves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Rappeller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Course We Accept NSS Gold Visa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Baradla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Barlang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Aggelek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Hungary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Giant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Chicklet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Draperies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Tangle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Turkmenia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Shared Moment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Swiss Cheese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Zumbo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the Waves Can Kill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Jake Turin and John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Hymer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Red Lake Room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Tubbin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For Fun – Scott 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Could Be Porcelain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Hands Garden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Gulf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Pearl Pool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Devil’s Dungeon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the Hoodoos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 the Ancient Water-Line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Fengyan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Ian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Baren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Butterscotch Hallway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Donald in the Ear-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Delicate Move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Below “The Pool Fingers”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Wading Lilburn’s ”Enchanted River”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Place for Water – and Inspiration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the Chandeliers – Peter Jones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Cueva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Clara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Empalme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Rio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Camuy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Ernie Garza in Tower Place – Norman Thompson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Launching for the Lily Pads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Ice Cream Cone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Peg Goes With the Flow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Honorable Mention – Green Ribbon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Airspace Leads On - Rio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Encantado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Little River Tunnel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Apricot Shelf With Cream Topping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Climbing Up the Light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True Beauty and a False Floor – Peter and Add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Velvet Magic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Nohoch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Azul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Columns – Ron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Rillen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Karren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Far East Maze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Dried Up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Tiedong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Ian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Baren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Dripstone II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Ben’s Slot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Peter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Rudiche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Propodani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Morauski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ZA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Caver Wash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Centerpiece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Nine Minutes From Underground Atlanta – David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Martatick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Jamaica Cockpits – Ed Devine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Rimstone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Reminance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Merit Award – Blue Ribbon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Helictites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 and Below Water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Gabo On a Lily Pad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Perfect Tree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Helictite and Soda Straw – Norman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Cubics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Trenton Well – Jim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Loftin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Trendils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Ron Simmons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Amazing Giant Snowflake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Points to Ponder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Eagles Dare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Entry Selected as Best of Show – Medal Award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 the Drill Hole – Kevin Downey,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Ballman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Photographers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 Stalagmites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Turkmenia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 Brother’s Watching – Peter and Ann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6038-52FB-412D-AB76-9C304320303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3D6B-64B8-4D3E-8039-E6F407230284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20D0C-31F9-4248-9284-609B3157002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Best of the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1991 NSS Photo Salon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 smtClean="0"/>
              <a:t>National Speleological Society</a:t>
            </a:r>
            <a:endParaRPr 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S914            81 </a:t>
            </a:r>
            <a:r>
              <a:rPr lang="en-US" sz="2025" dirty="0"/>
              <a:t>Slides           </a:t>
            </a:r>
            <a:r>
              <a:rPr lang="en-US" sz="2025" dirty="0" smtClean="0"/>
              <a:t>2/23/2021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3975" y="0"/>
            <a:ext cx="1017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8763" y="0"/>
            <a:ext cx="4687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0663" y="0"/>
            <a:ext cx="4764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2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11475" y="0"/>
            <a:ext cx="4464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0663" y="0"/>
            <a:ext cx="4765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7325" y="0"/>
            <a:ext cx="991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54313" y="0"/>
            <a:ext cx="4776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8763" y="0"/>
            <a:ext cx="4689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06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86063" y="0"/>
            <a:ext cx="4713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08125" y="0"/>
            <a:ext cx="727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22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05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863" y="0"/>
            <a:ext cx="10201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73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5588" y="0"/>
            <a:ext cx="4695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4488" y="0"/>
            <a:ext cx="451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8588" y="0"/>
            <a:ext cx="10029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0650" y="0"/>
            <a:ext cx="10044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7788" y="0"/>
            <a:ext cx="10129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6538" y="0"/>
            <a:ext cx="4732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9538" y="0"/>
            <a:ext cx="1006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73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0800" y="0"/>
            <a:ext cx="10185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463" y="0"/>
            <a:ext cx="1025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6525" y="0"/>
            <a:ext cx="10013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5588" y="0"/>
            <a:ext cx="469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0513" y="0"/>
            <a:ext cx="4625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543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68275" y="0"/>
            <a:ext cx="9950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30500" y="0"/>
            <a:ext cx="4824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4000" y="0"/>
            <a:ext cx="469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3663" y="0"/>
            <a:ext cx="1009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4000" y="0"/>
            <a:ext cx="469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4000" y="0"/>
            <a:ext cx="4697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05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5588" y="0"/>
            <a:ext cx="469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91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35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7150"/>
            <a:ext cx="102870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"/>
            <a:ext cx="10287000" cy="68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59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44788" y="0"/>
            <a:ext cx="479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6213" y="0"/>
            <a:ext cx="993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4450"/>
            <a:ext cx="10287000" cy="6767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5275" y="0"/>
            <a:ext cx="4614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8600" y="0"/>
            <a:ext cx="982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8"/>
            <a:ext cx="10287000" cy="67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0663" y="0"/>
            <a:ext cx="4765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8588" y="0"/>
            <a:ext cx="10028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5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0188" y="0"/>
            <a:ext cx="4745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65425" y="0"/>
            <a:ext cx="4756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1600" y="0"/>
            <a:ext cx="10082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"/>
            <a:ext cx="10287000" cy="685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595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0488" y="0"/>
            <a:ext cx="10104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0038" y="0"/>
            <a:ext cx="4605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1938" y="0"/>
            <a:ext cx="4683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7813" y="0"/>
            <a:ext cx="4649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38438" y="0"/>
            <a:ext cx="4810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49550" y="0"/>
            <a:ext cx="4786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8"/>
            <a:ext cx="10287000" cy="677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8125" y="0"/>
            <a:ext cx="4730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0163"/>
            <a:ext cx="10287000" cy="67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="" xmlns:a16="http://schemas.microsoft.com/office/drawing/2014/main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6863" y="0"/>
            <a:ext cx="461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d07118_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3605" y="1745621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82693" y="107157"/>
            <a:ext cx="6747756" cy="57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5761" tIns="57881" rIns="115761" bIns="57881">
            <a:spAutoFit/>
          </a:bodyPr>
          <a:lstStyle/>
          <a:p>
            <a:pPr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endParaRPr lang="en-US" sz="3000" b="1" i="1" dirty="0">
              <a:solidFill>
                <a:srgbClr val="F8F8F8"/>
              </a:solidFill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304800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7" name="Explosion: 8 Points 1">
            <a:extLst>
              <a:ext uri="{FF2B5EF4-FFF2-40B4-BE49-F238E27FC236}">
                <a16:creationId xmlns="" xmlns:a16="http://schemas.microsoft.com/office/drawing/2014/main" id="{E4FD6B58-6B31-423A-AE7A-57EEA4EA80B3}"/>
              </a:ext>
            </a:extLst>
          </p:cNvPr>
          <p:cNvSpPr/>
          <p:nvPr/>
        </p:nvSpPr>
        <p:spPr bwMode="auto">
          <a:xfrm>
            <a:off x="3990917" y="2044391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8" name="Explosion: 14 Points 2">
            <a:extLst>
              <a:ext uri="{FF2B5EF4-FFF2-40B4-BE49-F238E27FC236}">
                <a16:creationId xmlns="" xmlns:a16="http://schemas.microsoft.com/office/drawing/2014/main" id="{0012E2BF-8284-42D1-B6D3-9CF08F5D25B6}"/>
              </a:ext>
            </a:extLst>
          </p:cNvPr>
          <p:cNvSpPr/>
          <p:nvPr/>
        </p:nvSpPr>
        <p:spPr bwMode="auto">
          <a:xfrm>
            <a:off x="6296706" y="2044391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Sura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Ballman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Ian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Baren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Peter 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and Ann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Bosted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Roland Browne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Ed Devine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Kevin Downey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Scott Fee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David Harris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6525" y="0"/>
            <a:ext cx="10013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4000" dirty="0">
                <a:solidFill>
                  <a:srgbClr val="92D050"/>
                </a:solidFill>
                <a:cs typeface="Times New Roman" pitchFamily="18" charset="0"/>
              </a:rPr>
              <a:t>Peter Jones </a:t>
            </a:r>
            <a:r>
              <a:rPr lang="en-US" sz="4000" dirty="0" smtClean="0">
                <a:solidFill>
                  <a:srgbClr val="92D050"/>
                </a:solidFill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92D050"/>
                </a:solidFill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Jim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Loftin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/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Mike Madden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Ron Simmons</a:t>
            </a:r>
            <a:b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</a:b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John Van Swearingen, IV</a:t>
            </a: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Norman Thompson</a:t>
            </a:r>
          </a:p>
          <a:p>
            <a:pPr lvl="1"/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Urs</a:t>
            </a:r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Widmer</a:t>
            </a:r>
            <a:endParaRPr lang="en-US" sz="4000" dirty="0" smtClean="0">
              <a:solidFill>
                <a:srgbClr val="92D050"/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4000" dirty="0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Ron </a:t>
            </a:r>
            <a:r>
              <a:rPr lang="en-US" sz="4000" dirty="0" err="1" smtClean="0">
                <a:solidFill>
                  <a:srgbClr val="92D050"/>
                </a:solidFill>
                <a:latin typeface="+mj-lt"/>
                <a:cs typeface="Times New Roman" pitchFamily="18" charset="0"/>
              </a:rPr>
              <a:t>Winiker</a:t>
            </a:r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A25D03-6401-4069-93FB-712133C10A91}"/>
              </a:ext>
            </a:extLst>
          </p:cNvPr>
          <p:cNvSpPr txBox="1"/>
          <p:nvPr/>
        </p:nvSpPr>
        <p:spPr>
          <a:xfrm>
            <a:off x="-7454" y="1447800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</a:t>
            </a:r>
            <a:r>
              <a:rPr lang="en-US" sz="3600" dirty="0" smtClean="0"/>
              <a:t>Best of the</a:t>
            </a:r>
            <a:br>
              <a:rPr lang="en-US" sz="3600" dirty="0" smtClean="0"/>
            </a:br>
            <a:r>
              <a:rPr lang="en-US" sz="3600" dirty="0" smtClean="0"/>
              <a:t>1991 NSS Photo Salon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S914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 smtClean="0"/>
              <a:t>81 </a:t>
            </a:r>
            <a:r>
              <a:rPr lang="en-US" dirty="0"/>
              <a:t>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</a:t>
            </a:r>
            <a:r>
              <a:rPr lang="en-US" dirty="0"/>
              <a:t>2</a:t>
            </a:r>
            <a:r>
              <a:rPr lang="en-US" dirty="0" smtClean="0"/>
              <a:t>/23/2021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4 Best of the 1991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89238" y="0"/>
            <a:ext cx="4708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821</Words>
  <Application>Microsoft Office PowerPoint</Application>
  <PresentationFormat>35mm Slides</PresentationFormat>
  <Paragraphs>187</Paragraphs>
  <Slides>81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3</cp:revision>
  <dcterms:created xsi:type="dcterms:W3CDTF">2021-02-23T03:03:47Z</dcterms:created>
  <dcterms:modified xsi:type="dcterms:W3CDTF">2021-02-24T22:34:28Z</dcterms:modified>
</cp:coreProperties>
</file>